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4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73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95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28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44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98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48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90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60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92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1B874-E2C1-48D4-AA4A-1F22F8E1492D}" type="datetimeFigureOut">
              <a:rPr kumimoji="1" lang="ja-JP" altLang="en-US" smtClean="0"/>
              <a:t>2022/1/28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F841E-8136-4C11-9DDB-17932F401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04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B72D1B0-4845-4D4C-8877-3957A6D78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684633"/>
              </p:ext>
            </p:extLst>
          </p:nvPr>
        </p:nvGraphicFramePr>
        <p:xfrm>
          <a:off x="276364" y="683854"/>
          <a:ext cx="6368276" cy="8355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446">
                  <a:extLst>
                    <a:ext uri="{9D8B030D-6E8A-4147-A177-3AD203B41FA5}">
                      <a16:colId xmlns:a16="http://schemas.microsoft.com/office/drawing/2014/main" val="682103887"/>
                    </a:ext>
                  </a:extLst>
                </a:gridCol>
                <a:gridCol w="4407830">
                  <a:extLst>
                    <a:ext uri="{9D8B030D-6E8A-4147-A177-3AD203B41FA5}">
                      <a16:colId xmlns:a16="http://schemas.microsoft.com/office/drawing/2014/main" val="2507109863"/>
                    </a:ext>
                  </a:extLst>
                </a:gridCol>
              </a:tblGrid>
              <a:tr h="33272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担い手の名称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392384"/>
                  </a:ext>
                </a:extLst>
              </a:tr>
              <a:tr h="33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代表者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</a:t>
                      </a:r>
                      <a:r>
                        <a:rPr kumimoji="1" lang="en-US" altLang="ja-JP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923133"/>
                  </a:ext>
                </a:extLst>
              </a:tr>
              <a:tr h="6562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電話：　　　　　　　　　　　　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573290"/>
                  </a:ext>
                </a:extLst>
              </a:tr>
              <a:tr h="3529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現在の会員数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（活動に関わる人数をお書きください）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</a:t>
                      </a:r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693809"/>
                  </a:ext>
                </a:extLst>
              </a:tr>
              <a:tr h="3529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活動年数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</a:t>
                      </a:r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855022"/>
                  </a:ext>
                </a:extLst>
              </a:tr>
              <a:tr h="5468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協働する</a:t>
                      </a:r>
                      <a:r>
                        <a:rPr kumimoji="1" lang="ja-JP" altLang="en-US" sz="11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団体、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地方公共団体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（公民連携を基本としてください）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581672"/>
                  </a:ext>
                </a:extLst>
              </a:tr>
              <a:tr h="52656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担い手団体の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概要や活動実績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（活動の概要をお書きください。活動の新聞等への掲載（○○新聞○○年○月○日「タイトル」）、受賞歴などありましたらそちらもあわせてご記入ください）</a:t>
                      </a:r>
                      <a:endParaRPr kumimoji="1" lang="en-US" altLang="ja-JP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8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27964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情報発信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（該当するものに○印をつけてください）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）</a:t>
                      </a:r>
                      <a:r>
                        <a:rPr kumimoji="1" lang="en-US" altLang="ja-JP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web</a:t>
                      </a:r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サイト </a:t>
                      </a:r>
                      <a:r>
                        <a:rPr kumimoji="1" lang="en-US" altLang="ja-JP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</a:p>
                    <a:p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）</a:t>
                      </a:r>
                      <a:r>
                        <a:rPr kumimoji="1" lang="en-US" altLang="ja-JP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SNS</a:t>
                      </a:r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＜（　）</a:t>
                      </a:r>
                      <a:r>
                        <a:rPr kumimoji="1" lang="en-US" altLang="ja-JP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Facebook</a:t>
                      </a:r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、（　）</a:t>
                      </a:r>
                      <a:r>
                        <a:rPr kumimoji="1" lang="en-US" altLang="ja-JP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Instagram</a:t>
                      </a:r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＞</a:t>
                      </a:r>
                      <a:endParaRPr kumimoji="1" lang="en-US" altLang="ja-JP" sz="9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9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）その他（　　　　　　　　　　　　　　　　　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814651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CB5349C-BFA5-4E8B-92DE-A5076B01020E}"/>
              </a:ext>
            </a:extLst>
          </p:cNvPr>
          <p:cNvSpPr/>
          <p:nvPr/>
        </p:nvSpPr>
        <p:spPr>
          <a:xfrm>
            <a:off x="239645" y="305315"/>
            <a:ext cx="6439828" cy="354159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rgbClr val="002060"/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●担い手情報</a:t>
            </a:r>
            <a:r>
              <a:rPr kumimoji="0" lang="en-US" altLang="ja-JP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0" lang="ja-JP" altLang="en-US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現在</a:t>
            </a:r>
            <a:r>
              <a:rPr kumimoji="0" lang="en-US" altLang="ja-JP" sz="16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kumimoji="0" lang="ja-JP" altLang="en-US" sz="16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39CE35-D3C0-4180-B51A-5CB05A99A2CC}"/>
              </a:ext>
            </a:extLst>
          </p:cNvPr>
          <p:cNvSpPr/>
          <p:nvPr/>
        </p:nvSpPr>
        <p:spPr>
          <a:xfrm>
            <a:off x="237740" y="304679"/>
            <a:ext cx="6441733" cy="8772414"/>
          </a:xfrm>
          <a:prstGeom prst="rect">
            <a:avLst/>
          </a:prstGeom>
          <a:noFill/>
          <a:ln w="15875" cap="flat" cmpd="sng" algn="ctr">
            <a:solidFill>
              <a:srgbClr val="002060"/>
            </a:solidFill>
            <a:prstDash val="soli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ja-JP" sz="1200" kern="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1200" kern="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99429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134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HAGI</dc:creator>
  <cp:lastModifiedBy>Hagi Tasuku</cp:lastModifiedBy>
  <cp:revision>6</cp:revision>
  <dcterms:created xsi:type="dcterms:W3CDTF">2021-10-08T04:07:36Z</dcterms:created>
  <dcterms:modified xsi:type="dcterms:W3CDTF">2022-01-28T00:49:19Z</dcterms:modified>
</cp:coreProperties>
</file>